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2"/>
  </p:sldMasterIdLst>
  <p:sldIdLst>
    <p:sldId id="262" r:id="rId3"/>
    <p:sldId id="263" r:id="rId4"/>
    <p:sldId id="264" r:id="rId5"/>
    <p:sldId id="265" r:id="rId6"/>
    <p:sldId id="267" r:id="rId7"/>
    <p:sldId id="268" r:id="rId8"/>
    <p:sldId id="269" r:id="rId9"/>
    <p:sldId id="266" r:id="rId10"/>
    <p:sldId id="261" r:id="rId11"/>
  </p:sldIdLst>
  <p:sldSz cx="9144000" cy="6858000" type="screen4x3"/>
  <p:notesSz cx="6858000" cy="9144000"/>
  <p:custDataLst>
    <p:custData r:id="rId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8039601-8621-47EA-9B49-0682AB81570B}" type="datetimeFigureOut">
              <a:rPr lang="en-US" smtClean="0"/>
              <a:t>12/13/2012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8E01250-8F0B-4132-9009-3EF43B819B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SIMPLIFYING RATIONAL EXPRESSIONS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SECTION </a:t>
            </a:r>
            <a:r>
              <a:rPr lang="en-US" sz="4400" dirty="0" smtClean="0"/>
              <a:t>11.4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997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Divide out a common factor on top 		and bottom of the fraction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************Look for GCF’s************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simplify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93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				2.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				4.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941564"/>
              </p:ext>
            </p:extLst>
          </p:nvPr>
        </p:nvGraphicFramePr>
        <p:xfrm>
          <a:off x="1219200" y="2285999"/>
          <a:ext cx="533400" cy="918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2285999"/>
                        <a:ext cx="533400" cy="9186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830770"/>
              </p:ext>
            </p:extLst>
          </p:nvPr>
        </p:nvGraphicFramePr>
        <p:xfrm>
          <a:off x="4953000" y="2285999"/>
          <a:ext cx="609600" cy="874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5" imgW="291960" imgH="419040" progId="Equation.DSMT4">
                  <p:embed/>
                </p:oleObj>
              </mc:Choice>
              <mc:Fallback>
                <p:oleObj name="Equation" r:id="rId5" imgW="2919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53000" y="2285999"/>
                        <a:ext cx="609600" cy="8746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072196"/>
              </p:ext>
            </p:extLst>
          </p:nvPr>
        </p:nvGraphicFramePr>
        <p:xfrm>
          <a:off x="1066800" y="3809999"/>
          <a:ext cx="838200" cy="987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7" imgW="355320" imgH="419040" progId="Equation.DSMT4">
                  <p:embed/>
                </p:oleObj>
              </mc:Choice>
              <mc:Fallback>
                <p:oleObj name="Equation" r:id="rId7" imgW="3553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6800" y="3809999"/>
                        <a:ext cx="838200" cy="9878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683191"/>
              </p:ext>
            </p:extLst>
          </p:nvPr>
        </p:nvGraphicFramePr>
        <p:xfrm>
          <a:off x="4800600" y="3886200"/>
          <a:ext cx="1066800" cy="880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9" imgW="507960" imgH="419040" progId="Equation.DSMT4">
                  <p:embed/>
                </p:oleObj>
              </mc:Choice>
              <mc:Fallback>
                <p:oleObj name="Equation" r:id="rId9" imgW="5079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00600" y="3886200"/>
                        <a:ext cx="1066800" cy="8801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811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5. 				6.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7.				8.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82157"/>
              </p:ext>
            </p:extLst>
          </p:nvPr>
        </p:nvGraphicFramePr>
        <p:xfrm>
          <a:off x="1143000" y="2057400"/>
          <a:ext cx="990600" cy="903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3" imgW="431640" imgH="393480" progId="Equation.DSMT4">
                  <p:embed/>
                </p:oleObj>
              </mc:Choice>
              <mc:Fallback>
                <p:oleObj name="Equation" r:id="rId3" imgW="431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2057400"/>
                        <a:ext cx="990600" cy="9031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7520669"/>
              </p:ext>
            </p:extLst>
          </p:nvPr>
        </p:nvGraphicFramePr>
        <p:xfrm>
          <a:off x="4876800" y="2133600"/>
          <a:ext cx="1143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5" imgW="571320" imgH="419040" progId="Equation.DSMT4">
                  <p:embed/>
                </p:oleObj>
              </mc:Choice>
              <mc:Fallback>
                <p:oleObj name="Equation" r:id="rId5" imgW="5713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76800" y="2133600"/>
                        <a:ext cx="11430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541705"/>
              </p:ext>
            </p:extLst>
          </p:nvPr>
        </p:nvGraphicFramePr>
        <p:xfrm>
          <a:off x="1219200" y="3886200"/>
          <a:ext cx="990600" cy="959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7" imgW="406080" imgH="393480" progId="Equation.DSMT4">
                  <p:embed/>
                </p:oleObj>
              </mc:Choice>
              <mc:Fallback>
                <p:oleObj name="Equation" r:id="rId7" imgW="406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9200" y="3886200"/>
                        <a:ext cx="990600" cy="959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560149"/>
              </p:ext>
            </p:extLst>
          </p:nvPr>
        </p:nvGraphicFramePr>
        <p:xfrm>
          <a:off x="4800600" y="3733800"/>
          <a:ext cx="1170039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9" imgW="431640" imgH="393480" progId="Equation.DSMT4">
                  <p:embed/>
                </p:oleObj>
              </mc:Choice>
              <mc:Fallback>
                <p:oleObj name="Equation" r:id="rId9" imgW="431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00600" y="3733800"/>
                        <a:ext cx="1170039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5221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9.  				10.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746646"/>
              </p:ext>
            </p:extLst>
          </p:nvPr>
        </p:nvGraphicFramePr>
        <p:xfrm>
          <a:off x="1142999" y="2133600"/>
          <a:ext cx="1500909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634680" imgH="419040" progId="Equation.DSMT4">
                  <p:embed/>
                </p:oleObj>
              </mc:Choice>
              <mc:Fallback>
                <p:oleObj name="Equation" r:id="rId3" imgW="634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2999" y="2133600"/>
                        <a:ext cx="1500909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172298"/>
              </p:ext>
            </p:extLst>
          </p:nvPr>
        </p:nvGraphicFramePr>
        <p:xfrm>
          <a:off x="4952999" y="2209800"/>
          <a:ext cx="199505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914400" imgH="419040" progId="Equation.DSMT4">
                  <p:embed/>
                </p:oleObj>
              </mc:Choice>
              <mc:Fallback>
                <p:oleObj name="Equation" r:id="rId5" imgW="9144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52999" y="2209800"/>
                        <a:ext cx="1995055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4169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Values that make the bottom of the expression equal to zero.</a:t>
            </a:r>
          </a:p>
          <a:p>
            <a:endParaRPr lang="en-US" dirty="0"/>
          </a:p>
          <a:p>
            <a:r>
              <a:rPr lang="en-US" dirty="0" smtClean="0"/>
              <a:t>To find: Set the bottom of the fraction equal to zero and solve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Undefined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034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 				2.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				4.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890103"/>
              </p:ext>
            </p:extLst>
          </p:nvPr>
        </p:nvGraphicFramePr>
        <p:xfrm>
          <a:off x="1219200" y="2209799"/>
          <a:ext cx="838200" cy="928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355320" imgH="393480" progId="Equation.DSMT4">
                  <p:embed/>
                </p:oleObj>
              </mc:Choice>
              <mc:Fallback>
                <p:oleObj name="Equation" r:id="rId3" imgW="355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2209799"/>
                        <a:ext cx="838200" cy="9280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641741"/>
              </p:ext>
            </p:extLst>
          </p:nvPr>
        </p:nvGraphicFramePr>
        <p:xfrm>
          <a:off x="4876800" y="2209800"/>
          <a:ext cx="100289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431640" imgH="393480" progId="Equation.DSMT4">
                  <p:embed/>
                </p:oleObj>
              </mc:Choice>
              <mc:Fallback>
                <p:oleObj name="Equation" r:id="rId5" imgW="431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76800" y="2209800"/>
                        <a:ext cx="100289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450571"/>
              </p:ext>
            </p:extLst>
          </p:nvPr>
        </p:nvGraphicFramePr>
        <p:xfrm>
          <a:off x="1066799" y="3962400"/>
          <a:ext cx="89227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419040" imgH="393480" progId="Equation.DSMT4">
                  <p:embed/>
                </p:oleObj>
              </mc:Choice>
              <mc:Fallback>
                <p:oleObj name="Equation" r:id="rId7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6799" y="3962400"/>
                        <a:ext cx="892277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837985"/>
              </p:ext>
            </p:extLst>
          </p:nvPr>
        </p:nvGraphicFramePr>
        <p:xfrm>
          <a:off x="4876799" y="3886200"/>
          <a:ext cx="1499419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774360" imgH="393480" progId="Equation.DSMT4">
                  <p:embed/>
                </p:oleObj>
              </mc:Choice>
              <mc:Fallback>
                <p:oleObj name="Equation" r:id="rId9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76799" y="3886200"/>
                        <a:ext cx="1499419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806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</a:t>
            </a:r>
            <a:r>
              <a:rPr lang="en-US" dirty="0" smtClean="0"/>
              <a:t>667 # 4-8, 9 – 23 odd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442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</a:t>
            </a:r>
            <a:r>
              <a:rPr lang="en-US" dirty="0" smtClean="0"/>
              <a:t>667 # 10-28 even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469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483C6E73-CBF0-4C24-A188-C1C5491D0DA8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55</TotalTime>
  <Words>71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Hardcover</vt:lpstr>
      <vt:lpstr>Equation</vt:lpstr>
      <vt:lpstr>MathType 6.0 Equation</vt:lpstr>
      <vt:lpstr>SIMPLIFYING RATIONAL EXPRESSIONS</vt:lpstr>
      <vt:lpstr>How to simplify</vt:lpstr>
      <vt:lpstr>Examples</vt:lpstr>
      <vt:lpstr>Examples</vt:lpstr>
      <vt:lpstr>Examples</vt:lpstr>
      <vt:lpstr>Undefined Values</vt:lpstr>
      <vt:lpstr>Examples</vt:lpstr>
      <vt:lpstr>Classwork</vt:lpstr>
      <vt:lpstr>Homework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Variation</dc:title>
  <dc:creator>Jeff Lake</dc:creator>
  <cp:lastModifiedBy>LAKE, JEFF</cp:lastModifiedBy>
  <cp:revision>7</cp:revision>
  <dcterms:created xsi:type="dcterms:W3CDTF">2012-04-25T11:54:18Z</dcterms:created>
  <dcterms:modified xsi:type="dcterms:W3CDTF">2012-12-13T18:42:26Z</dcterms:modified>
</cp:coreProperties>
</file>